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1623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0344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657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103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96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596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111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368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627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0492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7225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1D1F4-EC65-4CD2-A0D4-495105479B7D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628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33376" y="485775"/>
            <a:ext cx="14750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9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0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2377313" y="812800"/>
            <a:ext cx="437510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Mouse 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soluble 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TIE1-His (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sz="20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S01-041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S01-042))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286000" y="544522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de-DE" sz="1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de-DE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analysis of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sTIE-1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 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 cells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loaded 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SDS-polyacrylamide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reducing conditions and stained with Coomassie blue. 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548129"/>
            <a:ext cx="1577923" cy="3681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102057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12</cp:revision>
  <dcterms:created xsi:type="dcterms:W3CDTF">2012-05-04T09:40:55Z</dcterms:created>
  <dcterms:modified xsi:type="dcterms:W3CDTF">2015-03-20T11:15:12Z</dcterms:modified>
</cp:coreProperties>
</file>